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63" r:id="rId2"/>
    <p:sldId id="259" r:id="rId3"/>
    <p:sldId id="261" r:id="rId4"/>
    <p:sldId id="262" r:id="rId5"/>
    <p:sldId id="264" r:id="rId6"/>
    <p:sldId id="26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русский язык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Лист1!$A$3:$A$5</c:f>
              <c:strCache>
                <c:ptCount val="3"/>
                <c:pt idx="0">
                  <c:v>2007\2008 </c:v>
                </c:pt>
                <c:pt idx="1">
                  <c:v>2008\2009 </c:v>
                </c:pt>
                <c:pt idx="2">
                  <c:v>2009\2010 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12</c:v>
                </c:pt>
                <c:pt idx="1">
                  <c:v>17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литература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Лист1!$A$3:$A$5</c:f>
              <c:strCache>
                <c:ptCount val="3"/>
                <c:pt idx="0">
                  <c:v>2007\2008 </c:v>
                </c:pt>
                <c:pt idx="1">
                  <c:v>2008\2009 </c:v>
                </c:pt>
                <c:pt idx="2">
                  <c:v>2009\2010 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14</c:v>
                </c:pt>
                <c:pt idx="1">
                  <c:v>25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630336"/>
        <c:axId val="191648512"/>
      </c:barChart>
      <c:catAx>
        <c:axId val="191630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91648512"/>
        <c:crosses val="autoZero"/>
        <c:auto val="1"/>
        <c:lblAlgn val="ctr"/>
        <c:lblOffset val="100"/>
        <c:noMultiLvlLbl val="0"/>
      </c:catAx>
      <c:valAx>
        <c:axId val="19164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630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FCABA74-A804-4A28-A78D-F6D821ABE8C7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236927D-768B-4F85-9408-162E0077C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C11D-D6F5-4313-9B5D-B9EF420CFA75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6A2E-AB09-4293-8840-B41EFFD39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92449-FE0F-4E1D-BB57-DC08FE45CC9C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3E4F-EF4B-4781-B538-6C2505636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02F12D-242C-4FAE-9890-8C9094CFB045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BFBB10-0C22-454F-8BC1-32DA5ADF3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20B4FFB-A62D-44EA-8D91-94DF5D8291C5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ED334B-B2A6-4BDB-918A-D84BB07EA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EC15F-B0A4-4F4A-9837-EA56BDE369B8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A7A504-A5FB-4B46-A442-FD4FEA6FD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7D90B2-E81D-402D-BA68-A11E19C2B9A2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CA295A-18AE-4FA6-A928-E8B21B163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9B0D8-CB31-45C1-B162-963FF5B555BD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267D49-E31E-4DE7-B501-B7875BF4D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B7B4-56C6-48E9-8E6A-1232C0BEE246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634A8-2B63-4CCE-B106-6AB57BA11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5205D7B-B371-4CAE-966D-4D50228AAEFE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A6B1E69-B9E2-4400-A92C-BED9C23AD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827FDAC-0407-490C-A44D-10A34824E30E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CF29F7E-5407-413D-8FAD-6096FF76C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14D59A7D-961F-458A-B079-AA3FCCF5A6C7}" type="datetimeFigureOut">
              <a:rPr lang="ru-RU"/>
              <a:pPr>
                <a:defRPr/>
              </a:pPr>
              <a:t>04.04.2011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D62A88D-9E7A-4920-ABE7-AA1956CA0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78" r:id="rId7"/>
    <p:sldLayoutId id="2147483787" r:id="rId8"/>
    <p:sldLayoutId id="2147483788" r:id="rId9"/>
    <p:sldLayoutId id="2147483779" r:id="rId10"/>
    <p:sldLayoutId id="2147483780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C8C8C8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C8C8C8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C007F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C007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C007F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571480"/>
            <a:ext cx="4972056" cy="571504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Реализация Приоритетного национального проекта «Образование»: лучшие учителя</a:t>
            </a:r>
            <a:br>
              <a:rPr lang="ru-RU" sz="2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Нурлатского</a:t>
            </a:r>
            <a:r>
              <a:rPr lang="ru-RU" sz="2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 района РТ</a:t>
            </a: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 Муниципального бюджетного образовательного учреждения «</a:t>
            </a:r>
            <a:r>
              <a:rPr lang="ru-RU" sz="2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Ново-Амзинская</a:t>
            </a: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 основная общеобразовательная школа»</a:t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Учитель русского  языка и литературы первой квалификационной категории. Награждена грамотой Министерства образования и науки Республики Татарстан, дипломант Всероссийского конкурса «Управление современной школой» - 2010</a:t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</a:br>
            <a:r>
              <a:rPr lang="ru-RU" sz="2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Ахмадеева</a:t>
            </a: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Фаниля</a:t>
            </a: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nstantia" pitchFamily="18" charset="0"/>
              </a:rPr>
              <a:t>Саетовна</a:t>
            </a:r>
            <a:endParaRPr lang="ru-RU" sz="2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0243" name="Picture 2" descr="D:\foto-home\2009_10_01\IMG_34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88" y="642938"/>
            <a:ext cx="3292475" cy="4389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214438" y="5572125"/>
            <a:ext cx="7929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B0F0"/>
                </a:solidFill>
                <a:latin typeface="Constantia" pitchFamily="18" charset="0"/>
              </a:rPr>
              <a:t>Ахмадеева Фаниля Саетовна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28604"/>
            <a:ext cx="8715404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Методическая тема : «</a:t>
            </a:r>
            <a:r>
              <a:rPr lang="ru-RU" sz="4400" dirty="0">
                <a:solidFill>
                  <a:srgbClr val="00B0F0"/>
                </a:solidFill>
              </a:rPr>
              <a:t>Развитие языковой компетентности школьников в поликультурной образовательной среде</a:t>
            </a:r>
            <a:r>
              <a:rPr lang="ru-RU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»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786190"/>
            <a:ext cx="8501122" cy="147732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Цель: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- получение детьми прочных знаний, умений, навыков по предмету;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- умение их применять на практике;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- развитие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креативной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личности обучающихся;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- воспитание культуры речи, уважения к языку, литературе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643998" cy="50783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Ахмадеева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Фаниля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Саетовна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учитель   высокого профессионального  уровня, осваивает новейшие  достижения  педагогической науки и практики, профильной области знаний, творчески решает практические задачи. </a:t>
            </a:r>
          </a:p>
          <a:p>
            <a:pPr>
              <a:defRPr/>
            </a:pP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Учитель обобщает  и активно распространяет собственный педагогический опыт на международном уровне. В 2009 году выступила с докладами на четырех конференциях (международная научно-практическая Интернет-конференция (Ставрополь); научная конференция "IV международные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Бодуэновские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чтения" (Казань);  IV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Стахеевские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чтения (Елабуга), международная научно-практическая конференция "Школа В.В.Давыдова: личность и личностный рост в системе развивающего образования" (Набережные Челны).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Ученики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Фанили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Саетовны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являются победителями муниципальных, республиканских, федеральных и международных конкурсов.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57166"/>
            <a:ext cx="778674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Краткая педагогическая деятельность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14313" y="785813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Позитивная динамика качества знаний по русскому языку за последние годы</a:t>
            </a:r>
            <a:endParaRPr lang="ru-RU" sz="2000" u="sng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429124" y="3929066"/>
          <a:ext cx="4573524" cy="274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14313" y="1428750"/>
            <a:ext cx="864393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образовательной деятельности за истекший период стали стабильными и устойчивыми, а распределение учащихся по уровню обучения приобрело устойчивый характер. Они достигаются благодаря эффективному использованию инновационных, информационных и здоровьесберегающих технологий в учебно-воспитательном процессе. </a:t>
            </a:r>
            <a:endParaRPr lang="ru-RU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14313" y="2997200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Получению положительной динамики качеству знаний учащихся способствовали следующие факторы: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14313" y="3643313"/>
            <a:ext cx="4000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уровневая дифференциация;</a:t>
            </a:r>
          </a:p>
          <a:p>
            <a:pPr eaLnBrk="0" hangingPunct="0"/>
            <a:r>
              <a:rPr lang="ru-RU" sz="1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использование проблемного обучения;</a:t>
            </a:r>
          </a:p>
          <a:p>
            <a:pPr eaLnBrk="0" hangingPunct="0"/>
            <a:r>
              <a:rPr lang="ru-RU" sz="1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креативная среда обучения;</a:t>
            </a:r>
          </a:p>
          <a:p>
            <a:pPr eaLnBrk="0" hangingPunct="0"/>
            <a:r>
              <a:rPr lang="ru-RU" sz="16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обучение средствами сотрудничества.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14313" y="4857750"/>
            <a:ext cx="42148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у обучающихся 5,6,7-ых классов за последние 3 года наблюдается повышение результативности по русскому языку и литературе в среднем на  20%.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928686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Победа на международной научно-практической конференции учащихся и студентов (</a:t>
            </a: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г.Серпухово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)</a:t>
            </a: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4339" name="Picture 3" descr="D:\foto-home\2010_01_17\IMG_35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6313" y="1785938"/>
            <a:ext cx="3905250" cy="2928937"/>
          </a:xfrm>
          <a:noFill/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342900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Победа во Всероссийском управленческом конкурсе «Управление современной школой»</a:t>
            </a: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5363" name="Picture 2" descr="D:\foto-home\2010\135CANON\IMG_35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88" y="1928813"/>
            <a:ext cx="3905250" cy="2928937"/>
          </a:xfrm>
          <a:noFill/>
        </p:spPr>
      </p:pic>
      <p:pic>
        <p:nvPicPr>
          <p:cNvPr id="15364" name="Picture 4" descr="D:\foto-home\2010\135CANON\IMG_36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85750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375</TotalTime>
  <Words>295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Реализация Приоритетного национального проекта «Образование»: лучшие учителя Нурлатского района РТ   Муниципального бюджетного образовательного учреждения «Ново-Амзинская основная общеобразовательная школа»  Учитель русского  языка и литературы первой квалификационной категории. Награждена грамотой Министерства образования и науки Республики Татарстан, дипломант Всероссийского конкурса «Управление современной школой» - 2010  Ахмадеева Фаниля Саетовна</vt:lpstr>
      <vt:lpstr>Презентация PowerPoint</vt:lpstr>
      <vt:lpstr>Презентация PowerPoint</vt:lpstr>
      <vt:lpstr>Презентация PowerPoint</vt:lpstr>
      <vt:lpstr>Победа на международной научно-практической конференции учащихся и студентов (г.Серпухово)</vt:lpstr>
      <vt:lpstr>Победа во Всероссийском управленческом конкурсе «Управление современной школой»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43</cp:revision>
  <dcterms:created xsi:type="dcterms:W3CDTF">2010-04-19T18:49:42Z</dcterms:created>
  <dcterms:modified xsi:type="dcterms:W3CDTF">2011-04-04T04:54:50Z</dcterms:modified>
</cp:coreProperties>
</file>